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2.png" ContentType="image/pn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6D7E85-B3FF-492E-825D-4AA31CDC12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FE2ED8-8073-4199-895A-965CAB03FA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BB51B9E-002D-4E5E-A62D-3FAC78EEBC0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hi-IN" sz="44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การเป็นประชากรของพระเจ้า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" name="" descr=""/>
          <p:cNvPicPr/>
          <p:nvPr/>
        </p:nvPicPr>
        <p:blipFill>
          <a:blip r:embed="rId2"/>
          <a:stretch/>
        </p:blipFill>
        <p:spPr>
          <a:xfrm>
            <a:off x="3109320" y="1316520"/>
            <a:ext cx="3856680" cy="3856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118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hi-IN" sz="24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พันธสัญญาเดิม</a:t>
            </a:r>
            <a:r>
              <a:rPr b="1" lang="en-US" sz="24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: </a:t>
            </a:r>
            <a:r>
              <a:rPr b="1" lang="hi-IN" sz="24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ชนชาติอิสราเอล ประชากรที่ทรงเลือกสรร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143000" y="848520"/>
            <a:ext cx="4219200" cy="43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21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อพยพ </a:t>
            </a:r>
            <a:r>
              <a:rPr b="0" lang="en-US" sz="21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19:5-6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43000" y="1348200"/>
            <a:ext cx="7191000" cy="160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"</a:t>
            </a:r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พราะฉะนั้นบัดนี้ถ้าเจ้าเชื่อฟังเสียงของเราและรักษาพันธสัญญาของเราไว้เจ้าจะเป็นกรรมสิทธิ์ล้ำค่าของเรายิ่งกว่าชนชาติทั้งหลายเพราะแผ่นดินทั้งสิ้นเป็นของเราเจ้าจะเป็นอาณาจักรปุโรหิตและเป็นชนชาติบริสุทธิ์สำหรับเรา</a:t>
            </a:r>
            <a:r>
              <a:rPr b="0" lang="en-US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"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143000" y="2997000"/>
            <a:ext cx="4219200" cy="38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1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Exodus 19:5-6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1143000" y="3454200"/>
            <a:ext cx="7191000" cy="196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Now therefore, if you will indeed obey my voice, and keep my covenant, then you shall be my own possession from among all peoples; for all the earth is mine; and you shall be to me a kingdom of priests, and a holy nation.' These are the words which you shall speak to the children of Israel."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"/>
          <p:cNvSpPr txBox="1"/>
          <p:nvPr/>
        </p:nvSpPr>
        <p:spPr>
          <a:xfrm>
            <a:off x="1143000" y="410400"/>
            <a:ext cx="4219200" cy="4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hi-IN" sz="21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เงื่อนไข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143000" y="914400"/>
            <a:ext cx="71910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เชื่อฟังเสียงของพระเจ้า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รักษาพันธสัญญาของพระเจ้า 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143000" y="2971800"/>
            <a:ext cx="7191000" cy="160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เป็นชนชาติที่เป็นตัวกลางระหว่างพระเจ้ากับชนชาติอื่น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เป็นคนที่มีคุณค่าท่ามกลางคนทั้งหลาย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เป็นชนชาติบริสุทธิ์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143000" y="2377080"/>
            <a:ext cx="4219200" cy="4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hi-IN" sz="21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ผลลัพธ์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118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hi-IN" sz="24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พันธสัญญาเดิม</a:t>
            </a:r>
            <a:r>
              <a:rPr b="1" lang="en-US" sz="24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: </a:t>
            </a:r>
            <a:r>
              <a:rPr b="1" lang="hi-IN" sz="24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ชนชาติอิสราเอล ประชากรที่ทรงเลือกสรร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1143000" y="848520"/>
            <a:ext cx="4219200" cy="43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10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เฉลยธรรมบัญญัติ</a:t>
            </a:r>
            <a:r>
              <a:rPr b="0" lang="en-US" sz="21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 </a:t>
            </a:r>
            <a:r>
              <a:rPr b="0" lang="en-US" sz="21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7:6 </a:t>
            </a:r>
            <a:r>
              <a:rPr b="0" lang="en-US" sz="10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143000" y="1348200"/>
            <a:ext cx="7191000" cy="160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10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เพราะว่าพวกท่านเป็นชนชาติบริสุทธิ์สำหรับพระเยโฮวาห์พระเจ้าของท่าน พระเยโฮวาห์พระเจ้าของท่านทรงเลือกท่านออกจากชนชาติทั้งหลายที่อยู่บนพื้นโลก ให้มาเป็นชนชาติในกรรมสิทธิ์ของพระองค์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143000" y="2997000"/>
            <a:ext cx="4219200" cy="38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1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Deuteronomy 7:6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1143000" y="3454200"/>
            <a:ext cx="7191000" cy="196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For thou art an holy people unto the Lord thy God: the Lord thy God hath chosen thee to be a special people unto himself, above all people that are upon the face of the earth.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"/>
          <p:cNvSpPr txBox="1"/>
          <p:nvPr/>
        </p:nvSpPr>
        <p:spPr>
          <a:xfrm>
            <a:off x="1143000" y="410400"/>
            <a:ext cx="4219200" cy="4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hi-IN" sz="21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คุณลักษณะ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1038600" y="1143000"/>
            <a:ext cx="7191000" cy="3657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เป็นผู้บริสุทธิ์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เป็นของพระเจ้า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เป็นบุคคลพิเศษ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เป็นผู้ที่พระเจ้าทรงเลือกจากคนทั้งโลก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2200" strike="noStrike" u="none">
                <a:solidFill>
                  <a:srgbClr val="55215b"/>
                </a:solidFill>
                <a:effectLst/>
                <a:uFillTx/>
                <a:latin typeface="Arial"/>
              </a:rPr>
              <a:t>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"/>
          <p:cNvSpPr txBox="1"/>
          <p:nvPr/>
        </p:nvSpPr>
        <p:spPr>
          <a:xfrm>
            <a:off x="504360" y="118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1" lang="hi-IN" sz="24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พันธสัญญาใหม่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1143360" y="848520"/>
            <a:ext cx="4219200" cy="43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1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1</a:t>
            </a:r>
            <a:r>
              <a:rPr b="0" lang="en-US" sz="1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 </a:t>
            </a:r>
            <a:r>
              <a:rPr b="0" lang="hi-IN" sz="1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เปโตร </a:t>
            </a:r>
            <a:r>
              <a:rPr b="0" lang="en-US" sz="21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2:9-10</a:t>
            </a:r>
            <a:endParaRPr b="0" lang="en-US" sz="2100" strike="noStrike" u="none">
              <a:solidFill>
                <a:srgbClr val="800080"/>
              </a:solidFill>
              <a:effectLst/>
              <a:uFillTx/>
              <a:latin typeface="Arial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1143360" y="1348200"/>
            <a:ext cx="7191000" cy="279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1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9 </a:t>
            </a:r>
            <a:r>
              <a:rPr b="0" lang="hi-IN" sz="21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แต่ท่านทั้งหลายเป็นชาติที่พระองค์ทรงเลือกไว้แล้ว เป็นพวกปุโรหิตหลวง เป็นประชาชาติบริสุทธิ์ เป็นชนชาติของพระองค์โดยเฉพาะ เพื่อท่านทั้งหลายจะได้สำแดงพระบารมีของพระองค์ ผู้ได้ทรงเรียกท่านทั้งหลายให้ออกมาจากความมืด เข้าไปสู่ความสว่างอันมหัศจรรย์ของพระองค์ </a:t>
            </a:r>
            <a:r>
              <a:rPr b="0" lang="en-US" sz="21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10 </a:t>
            </a:r>
            <a:r>
              <a:rPr b="0" lang="hi-IN" sz="21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เมื่อก่อนท่านทั้งหลายหาเป็นชนชาติไม่ แต่บัดนี้ท่านเป็นชนชาติของพระเจ้าแล้ว เมื่อก่อนท่านทั้งหลายหาได้รับพระกรุณาไม่ แต่บัดนี้ท่านได้รับพระกรุณาแล้ว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"/>
          <p:cNvSpPr txBox="1"/>
          <p:nvPr/>
        </p:nvSpPr>
        <p:spPr>
          <a:xfrm>
            <a:off x="1143360" y="848520"/>
            <a:ext cx="4219200" cy="43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1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การเปลี่ยนแปลง</a:t>
            </a:r>
            <a:endParaRPr b="0" lang="en-US" sz="1000" strike="noStrike" u="none">
              <a:solidFill>
                <a:srgbClr val="800080"/>
              </a:solidFill>
              <a:effectLst/>
              <a:uFillTx/>
              <a:latin typeface="Arial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1143360" y="1348200"/>
            <a:ext cx="7191000" cy="160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21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เมื่อก่อนไม่ใช่เป็นคนของพระเจ้า แต่</a:t>
            </a:r>
            <a:r>
              <a:rPr b="0" lang="hi-IN" sz="21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ตอนนี้เป็นคนของพระเจ้า</a:t>
            </a:r>
            <a:endParaRPr b="0" lang="en-US" sz="2100" strike="noStrike" u="none">
              <a:solidFill>
                <a:srgbClr val="800080"/>
              </a:solidFill>
              <a:effectLst/>
              <a:uFillTx/>
              <a:latin typeface="Arial"/>
            </a:endParaRPr>
          </a:p>
          <a:p>
            <a:r>
              <a:rPr b="0" lang="hi-IN" sz="21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ชีวิตออกจากความมืดมาสู่ความสว่าง</a:t>
            </a:r>
            <a:endParaRPr b="0" lang="en-US" sz="2100" strike="noStrike" u="none">
              <a:solidFill>
                <a:srgbClr val="800080"/>
              </a:solidFill>
              <a:effectLst/>
              <a:uFillTx/>
              <a:latin typeface="Arial"/>
            </a:endParaRPr>
          </a:p>
          <a:p>
            <a:r>
              <a:rPr b="0" lang="hi-IN" sz="1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ได้รับพระกรุณาจากพระเจ้า</a:t>
            </a:r>
            <a:endParaRPr b="0" lang="en-US" sz="1000" strike="noStrike" u="none">
              <a:solidFill>
                <a:srgbClr val="80008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2025-06-14T10:04:58Z</dcterms:created>
  <dc:creator/>
  <dc:description/>
  <dc:language>en-US</dc:language>
  <cp:lastModifiedBy/>
  <dcterms:modified xsi:type="dcterms:W3CDTF">2025-06-28T20:03:48Z</dcterms:modified>
  <cp:revision>5</cp:revision>
  <dc:subject/>
  <dc:title/>
</cp:coreProperties>
</file>